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74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7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3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1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4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4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6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9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E633-EFB8-4E01-8C46-239AFA1887B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C48B-4C0C-4A66-8368-1CBF5C446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9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E89007-C590-4170-811D-CBC903777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57" y="564203"/>
            <a:ext cx="6208875" cy="89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18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Brisciana</dc:creator>
  <cp:lastModifiedBy>Michael Brisciana</cp:lastModifiedBy>
  <cp:revision>2</cp:revision>
  <dcterms:created xsi:type="dcterms:W3CDTF">2018-09-20T15:59:17Z</dcterms:created>
  <dcterms:modified xsi:type="dcterms:W3CDTF">2018-09-20T16:11:29Z</dcterms:modified>
</cp:coreProperties>
</file>