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49" d="100"/>
          <a:sy n="49" d="100"/>
        </p:scale>
        <p:origin x="2874" y="66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E633-EFB8-4E01-8C46-239AFA1887B7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C48B-4C0C-4A66-8368-1CBF5C44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73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E633-EFB8-4E01-8C46-239AFA1887B7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C48B-4C0C-4A66-8368-1CBF5C44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5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E633-EFB8-4E01-8C46-239AFA1887B7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C48B-4C0C-4A66-8368-1CBF5C44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53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E633-EFB8-4E01-8C46-239AFA1887B7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C48B-4C0C-4A66-8368-1CBF5C44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51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E633-EFB8-4E01-8C46-239AFA1887B7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C48B-4C0C-4A66-8368-1CBF5C44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18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E633-EFB8-4E01-8C46-239AFA1887B7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C48B-4C0C-4A66-8368-1CBF5C44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14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E633-EFB8-4E01-8C46-239AFA1887B7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C48B-4C0C-4A66-8368-1CBF5C44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345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E633-EFB8-4E01-8C46-239AFA1887B7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C48B-4C0C-4A66-8368-1CBF5C44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45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E633-EFB8-4E01-8C46-239AFA1887B7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C48B-4C0C-4A66-8368-1CBF5C44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62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E633-EFB8-4E01-8C46-239AFA1887B7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C48B-4C0C-4A66-8368-1CBF5C44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597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E633-EFB8-4E01-8C46-239AFA1887B7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C48B-4C0C-4A66-8368-1CBF5C44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37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5E633-EFB8-4E01-8C46-239AFA1887B7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0C48B-4C0C-4A66-8368-1CBF5C44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91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CE89007-C590-4170-811D-CBC9037774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57" y="564203"/>
            <a:ext cx="6208875" cy="899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188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Brisciana</dc:creator>
  <cp:lastModifiedBy>Michael Brisciana</cp:lastModifiedBy>
  <cp:revision>2</cp:revision>
  <dcterms:created xsi:type="dcterms:W3CDTF">2018-09-20T15:59:17Z</dcterms:created>
  <dcterms:modified xsi:type="dcterms:W3CDTF">2018-09-20T16:11:29Z</dcterms:modified>
</cp:coreProperties>
</file>